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2" r:id="rId6"/>
    <p:sldId id="263" r:id="rId7"/>
    <p:sldId id="260" r:id="rId8"/>
    <p:sldId id="259" r:id="rId9"/>
    <p:sldId id="277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E355-CEC9-41FB-A583-8C0BBFB36F9E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4CF0-0DE9-4C14-B87A-7196C315C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Opto</a:t>
            </a:r>
            <a:r>
              <a:rPr lang="en-US" dirty="0" smtClean="0"/>
              <a:t>-Electronics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ET </a:t>
            </a:r>
            <a:r>
              <a:rPr lang="en-US" sz="3100" dirty="0"/>
              <a:t>– </a:t>
            </a:r>
            <a:r>
              <a:rPr lang="en-US" sz="3100" dirty="0" smtClean="0"/>
              <a:t>421)</a:t>
            </a:r>
            <a:br>
              <a:rPr lang="en-US" sz="3100" dirty="0" smtClean="0"/>
            </a:br>
            <a:r>
              <a:rPr lang="en-US" sz="3100" dirty="0" smtClean="0"/>
              <a:t>FALL-213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Lecture# 02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b="1" dirty="0"/>
          </a:p>
        </p:txBody>
      </p:sp>
      <p:pic>
        <p:nvPicPr>
          <p:cNvPr id="4" name="Content Placeholder 3" descr="Screenshot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000999" cy="5333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80772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5344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55637"/>
            <a:ext cx="7344669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6915150" cy="5425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-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42131"/>
            <a:ext cx="7543800" cy="5782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1"/>
            <a:ext cx="7696200" cy="5277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153400" cy="5572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381000"/>
            <a:ext cx="7924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25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830763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in a single or a group of two.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your group member(s) name(s) and roll number(s) along with 3 proposed papers(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Opto-electrnics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22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sep 2013.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 decision will be informed to you by the email. Any changes can be discussed till Monday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sep before 3pm.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group will present, detailed Project proposal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approval of proposal, each group will submit a implemented/review paper(follow IEEE format) till 25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Nov 2013.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papers shall be from any IEEE Conferences/ Journals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publication year should be one of these: 2010, 2011 , 2012 and 2013.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-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Axial 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axial ray is a particular ray that just happens to travel straight through the center of the core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Assignment#01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date is 16</a:t>
            </a:r>
            <a:r>
              <a:rPr lang="en-US" baseline="30000" dirty="0" smtClean="0"/>
              <a:t>th</a:t>
            </a:r>
            <a:r>
              <a:rPr lang="en-US" dirty="0" smtClean="0"/>
              <a:t> Sep</a:t>
            </a:r>
            <a:br>
              <a:rPr lang="en-US" dirty="0" smtClean="0"/>
            </a:br>
            <a:r>
              <a:rPr lang="en-US" dirty="0" smtClean="0"/>
              <a:t>before the start of the class.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Text book chapter 01 questions</a:t>
            </a:r>
          </a:p>
          <a:p>
            <a:pPr eaLnBrk="1" hangingPunct="1"/>
            <a:r>
              <a:rPr lang="en-US" dirty="0" smtClean="0"/>
              <a:t>1.1,1.3,1.5,1.6,1.7,1.8,1.9,1.10,1.11,1.12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Lecturer out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Digital Data Communication Concepts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 of optical fibers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Basic optical laws and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Data Communication Concepts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Analog Signal</a:t>
            </a:r>
          </a:p>
          <a:p>
            <a:r>
              <a:rPr lang="en-US" dirty="0" smtClean="0"/>
              <a:t>Sampling</a:t>
            </a:r>
          </a:p>
          <a:p>
            <a:r>
              <a:rPr lang="en-US" dirty="0" smtClean="0"/>
              <a:t>Quantization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Digital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4956"/>
            <a:ext cx="8534400" cy="512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rate=BW*(samples/cycle)*(bits/sample)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84944"/>
            <a:ext cx="8839199" cy="6139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questions??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difference between?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Bit rate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Baud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Channel capacity</a:t>
            </a:r>
          </a:p>
          <a:p>
            <a:r>
              <a:rPr lang="en-US" dirty="0" smtClean="0"/>
              <a:t>Is Bit rate  and Baud rate are equal in RZ??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creenshot-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609600"/>
            <a:ext cx="8686800" cy="5424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199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Opto-Electronics (ET – 421) FALL-213 Lecture# 02  </vt:lpstr>
      <vt:lpstr>Course Project</vt:lpstr>
      <vt:lpstr>Lecturer out lines</vt:lpstr>
      <vt:lpstr> Digital Data Communication Concepts </vt:lpstr>
      <vt:lpstr>Slide 5</vt:lpstr>
      <vt:lpstr>Data rate</vt:lpstr>
      <vt:lpstr>Slide 7</vt:lpstr>
      <vt:lpstr>Practice questions?? </vt:lpstr>
      <vt:lpstr>Slide 9</vt:lpstr>
      <vt:lpstr>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Axial ray 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Opto-Electronics (ET – 421) FALL-213 Lecture# 02 Introduction “optical communication”   Engr. Tasleem Kausar  </dc:title>
  <dc:creator>tasleem</dc:creator>
  <cp:lastModifiedBy>tasleem</cp:lastModifiedBy>
  <cp:revision>36</cp:revision>
  <dcterms:created xsi:type="dcterms:W3CDTF">2013-09-07T11:55:36Z</dcterms:created>
  <dcterms:modified xsi:type="dcterms:W3CDTF">2013-09-09T05:16:06Z</dcterms:modified>
</cp:coreProperties>
</file>